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02" r:id="rId2"/>
    <p:sldId id="301" r:id="rId3"/>
    <p:sldId id="256" r:id="rId4"/>
    <p:sldId id="306" r:id="rId5"/>
    <p:sldId id="307" r:id="rId6"/>
    <p:sldId id="300" r:id="rId7"/>
    <p:sldId id="305" r:id="rId8"/>
    <p:sldId id="308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F38"/>
    <a:srgbClr val="051039"/>
    <a:srgbClr val="F0F0F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5" y="82"/>
      </p:cViewPr>
      <p:guideLst/>
    </p:cSldViewPr>
  </p:slideViewPr>
  <p:outlineViewPr>
    <p:cViewPr>
      <p:scale>
        <a:sx n="33" d="100"/>
        <a:sy n="33" d="100"/>
      </p:scale>
      <p:origin x="0" y="-1125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71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13B19A4-06B2-AB43-93C4-AF44B41CED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DC54603-9DF8-A742-9AE1-DEEE25B653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5B950-18FD-6F4E-A2C7-9A6A333CCF14}" type="datetimeFigureOut">
              <a:rPr lang="fr-FR" smtClean="0"/>
              <a:t>20/11/2023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146393-C48A-7945-85BA-2520CD5F6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44C86A-85F1-9041-91F9-4CC61E344D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13F6E-9DA6-D843-8A97-33B99F71C851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9266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4738E-88DF-44BD-8B49-FB07C549BC00}" type="datetimeFigureOut">
              <a:rPr lang="fr-FR" smtClean="0"/>
              <a:t>20/11/2023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959E1-1504-4081-967E-7485B696E6C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593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D4FC2A6-8084-45E0-B8D8-9AB4F5200F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AB82652-EA2A-421D-88EE-B83C91E972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3325" y="4845903"/>
            <a:ext cx="6565346" cy="39758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00" b="1" i="0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Tx/>
              <a:buNone/>
              <a:defRPr sz="2400" b="1" cap="all" baseline="0">
                <a:solidFill>
                  <a:schemeClr val="bg1"/>
                </a:solidFill>
                <a:latin typeface="ExcellenceInMotionBlack"/>
              </a:defRPr>
            </a:lvl2pPr>
            <a:lvl3pPr marL="0" indent="0">
              <a:buFontTx/>
              <a:buNone/>
              <a:defRPr sz="2400" b="1" cap="all" baseline="0">
                <a:solidFill>
                  <a:schemeClr val="bg1"/>
                </a:solidFill>
                <a:latin typeface="ExcellenceInMotionBlack"/>
              </a:defRPr>
            </a:lvl3pPr>
            <a:lvl4pPr marL="0" indent="0">
              <a:buFontTx/>
              <a:buNone/>
              <a:defRPr sz="2400" b="1" cap="all" baseline="0">
                <a:solidFill>
                  <a:schemeClr val="bg1"/>
                </a:solidFill>
                <a:latin typeface="ExcellenceInMotionBlack"/>
              </a:defRPr>
            </a:lvl4pPr>
            <a:lvl5pPr marL="0" indent="0">
              <a:buFontTx/>
              <a:buNone/>
              <a:defRPr sz="2400" b="1" cap="all" baseline="0">
                <a:solidFill>
                  <a:schemeClr val="bg1"/>
                </a:solidFill>
                <a:latin typeface="ExcellenceInMotionBlack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11">
            <a:extLst>
              <a:ext uri="{FF2B5EF4-FFF2-40B4-BE49-F238E27FC236}">
                <a16:creationId xmlns:a16="http://schemas.microsoft.com/office/drawing/2014/main" id="{D14F2B85-02A0-3A41-83E1-8800BC2E9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261" y="2302238"/>
            <a:ext cx="11307779" cy="116888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65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Tx/>
              <a:buNone/>
              <a:defRPr sz="9000" b="1">
                <a:solidFill>
                  <a:schemeClr val="bg1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2pPr>
            <a:lvl3pPr marL="0" indent="0">
              <a:buFontTx/>
              <a:buNone/>
              <a:defRPr b="1">
                <a:solidFill>
                  <a:schemeClr val="bg1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3pPr>
            <a:lvl4pPr marL="0" indent="0">
              <a:buFontTx/>
              <a:buNone/>
              <a:defRPr b="1">
                <a:solidFill>
                  <a:schemeClr val="bg1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4pPr>
            <a:lvl5pPr marL="0" indent="0">
              <a:buFontTx/>
              <a:buNone/>
              <a:defRPr b="1">
                <a:solidFill>
                  <a:schemeClr val="bg1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2D506E-BE83-41DA-8D1F-FA99476BA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08" y="5928471"/>
            <a:ext cx="3168000" cy="27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9784CD-8B88-4734-8708-25C4DE67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E590B6E-DE2A-4F94-B00B-3CBA761AF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07722A61-6F6A-4861-AE0A-9D75EB61B8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19811" y="354776"/>
            <a:ext cx="2702301" cy="29274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29" name="Espace réservé pour une image  11">
            <a:extLst>
              <a:ext uri="{FF2B5EF4-FFF2-40B4-BE49-F238E27FC236}">
                <a16:creationId xmlns:a16="http://schemas.microsoft.com/office/drawing/2014/main" id="{6B4D7320-A2F2-B041-B8B9-D66ED32EDA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19811" y="3559530"/>
            <a:ext cx="2702301" cy="29274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34" name="Espace réservé pour une image  11">
            <a:extLst>
              <a:ext uri="{FF2B5EF4-FFF2-40B4-BE49-F238E27FC236}">
                <a16:creationId xmlns:a16="http://schemas.microsoft.com/office/drawing/2014/main" id="{207274E4-187F-8B4F-8653-B5857889A00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69275" y="354776"/>
            <a:ext cx="2702301" cy="29274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36" name="Espace réservé pour une image  11">
            <a:extLst>
              <a:ext uri="{FF2B5EF4-FFF2-40B4-BE49-F238E27FC236}">
                <a16:creationId xmlns:a16="http://schemas.microsoft.com/office/drawing/2014/main" id="{F6467ACB-D1A6-1640-A2EF-203C7AB06DB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69275" y="3559530"/>
            <a:ext cx="2702301" cy="29274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5295A74-BBE9-4426-8E7E-2141411A4F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2000" y="504522"/>
            <a:ext cx="3820641" cy="9718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900" b="1" i="0" cap="all" baseline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defRPr sz="1700" b="1" i="0" cap="all" spc="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-144000">
              <a:lnSpc>
                <a:spcPts val="1780"/>
              </a:lnSpc>
              <a:spcBef>
                <a:spcPts val="1800"/>
              </a:spcBef>
              <a:spcAft>
                <a:spcPts val="500"/>
              </a:spcAft>
              <a:buClr>
                <a:srgbClr val="050F38"/>
              </a:buClr>
              <a:buFont typeface="Symbol" panose="05050102010706020507" pitchFamily="18" charset="2"/>
              <a:buChar char="·"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3" name="Espace réservé du texte 13">
            <a:extLst>
              <a:ext uri="{FF2B5EF4-FFF2-40B4-BE49-F238E27FC236}">
                <a16:creationId xmlns:a16="http://schemas.microsoft.com/office/drawing/2014/main" id="{571B89F9-BC04-42E8-81FC-BC90EF560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71999" y="1859233"/>
            <a:ext cx="3820641" cy="4484720"/>
          </a:xfrm>
          <a:prstGeom prst="rect">
            <a:avLst/>
          </a:prstGeom>
        </p:spPr>
        <p:txBody>
          <a:bodyPr lIns="0" tIns="0" rIns="0" bIns="0"/>
          <a:lstStyle>
            <a:lvl1pPr marL="144000" indent="-144000">
              <a:lnSpc>
                <a:spcPct val="100000"/>
              </a:lnSpc>
              <a:spcBef>
                <a:spcPts val="2200"/>
              </a:spcBef>
              <a:spcAft>
                <a:spcPts val="500"/>
              </a:spcAft>
              <a:buClr>
                <a:schemeClr val="tx2"/>
              </a:buClr>
              <a:buSzPct val="120000"/>
              <a:buFont typeface="Manrope" pitchFamily="2" charset="0"/>
              <a:buChar char="•"/>
              <a:defRPr sz="1400" b="1" i="0" cap="none" baseline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Symbol" panose="05050102010706020507" pitchFamily="18" charset="2"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2875" indent="-142875">
              <a:lnSpc>
                <a:spcPct val="100000"/>
              </a:lnSpc>
              <a:spcBef>
                <a:spcPts val="2200"/>
              </a:spcBef>
              <a:spcAft>
                <a:spcPts val="500"/>
              </a:spcAft>
              <a:buClr>
                <a:srgbClr val="050F38"/>
              </a:buClr>
              <a:buSzPct val="90000"/>
              <a:buFont typeface="Symbol" panose="05050102010706020507" pitchFamily="18" charset="2"/>
              <a:buChar char=""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15000"/>
              <a:buFontTx/>
              <a:buNone/>
              <a:tabLst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426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9784CD-8B88-4734-8708-25C4DE67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E590B6E-DE2A-4F94-B00B-3CBA761AF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  <p:sp>
        <p:nvSpPr>
          <p:cNvPr id="13" name="Espace réservé pour une image  11">
            <a:extLst>
              <a:ext uri="{FF2B5EF4-FFF2-40B4-BE49-F238E27FC236}">
                <a16:creationId xmlns:a16="http://schemas.microsoft.com/office/drawing/2014/main" id="{326BD99A-3FB1-5843-A116-60389AB8C2E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58710" y="2177143"/>
            <a:ext cx="3428233" cy="4293063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18" name="Espace réservé pour une image  11">
            <a:extLst>
              <a:ext uri="{FF2B5EF4-FFF2-40B4-BE49-F238E27FC236}">
                <a16:creationId xmlns:a16="http://schemas.microsoft.com/office/drawing/2014/main" id="{D903A62A-BD13-B540-8CC0-EE324C1714A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676487" y="2177143"/>
            <a:ext cx="3428233" cy="4293063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19" name="Espace réservé pour une image  11">
            <a:extLst>
              <a:ext uri="{FF2B5EF4-FFF2-40B4-BE49-F238E27FC236}">
                <a16:creationId xmlns:a16="http://schemas.microsoft.com/office/drawing/2014/main" id="{D0381A39-468E-4743-9A39-E967EC74898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394264" y="2177143"/>
            <a:ext cx="3428233" cy="4293063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BD8A3688-88BD-4DB5-8837-22B9832D00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2000" y="504522"/>
            <a:ext cx="10850497" cy="9718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900" b="1" i="0" cap="all" baseline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defRPr sz="1700" b="1" i="0" cap="all" spc="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-144000">
              <a:lnSpc>
                <a:spcPts val="1780"/>
              </a:lnSpc>
              <a:spcBef>
                <a:spcPts val="1800"/>
              </a:spcBef>
              <a:spcAft>
                <a:spcPts val="500"/>
              </a:spcAft>
              <a:buClr>
                <a:srgbClr val="050F38"/>
              </a:buClr>
              <a:buFont typeface="Symbol" panose="05050102010706020507" pitchFamily="18" charset="2"/>
              <a:buChar char="·"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529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9784CD-8B88-4734-8708-25C4DE67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E590B6E-DE2A-4F94-B00B-3CBA761AF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  <p:sp>
        <p:nvSpPr>
          <p:cNvPr id="7" name="Espace réservé du texte 13">
            <a:extLst>
              <a:ext uri="{FF2B5EF4-FFF2-40B4-BE49-F238E27FC236}">
                <a16:creationId xmlns:a16="http://schemas.microsoft.com/office/drawing/2014/main" id="{0C5C7867-29F0-41FB-878C-117AF8E350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1999" y="504522"/>
            <a:ext cx="9038775" cy="9718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900" b="1" i="0" cap="all" baseline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defRPr sz="1700" b="1" i="0" cap="all" spc="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-144000">
              <a:lnSpc>
                <a:spcPts val="1780"/>
              </a:lnSpc>
              <a:spcBef>
                <a:spcPts val="1800"/>
              </a:spcBef>
              <a:spcAft>
                <a:spcPts val="500"/>
              </a:spcAft>
              <a:buClr>
                <a:srgbClr val="050F38"/>
              </a:buClr>
              <a:buFont typeface="Symbol" panose="05050102010706020507" pitchFamily="18" charset="2"/>
              <a:buChar char="·"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D6E8DCC-811E-41EF-89E1-67DF7DA4B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71999" y="1847735"/>
            <a:ext cx="4190550" cy="43625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400" b="1" i="0" cap="all" baseline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tx2"/>
              </a:buClr>
              <a:buSzPct val="100000"/>
              <a:buFont typeface="Symbol" panose="05050102010706020507" pitchFamily="18" charset="2"/>
              <a:buNone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-144000">
              <a:lnSpc>
                <a:spcPct val="100000"/>
              </a:lnSpc>
              <a:spcBef>
                <a:spcPts val="1800"/>
              </a:spcBef>
              <a:spcAft>
                <a:spcPts val="500"/>
              </a:spcAft>
              <a:buClr>
                <a:srgbClr val="050F38"/>
              </a:buClr>
              <a:buFont typeface="Symbol" panose="05050102010706020507" pitchFamily="18" charset="2"/>
              <a:buChar char="·"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DCD9EF14-9D83-400D-9A4A-09B0E52FE8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02133" y="1850307"/>
            <a:ext cx="4190550" cy="43625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400" b="1" i="0" cap="all" baseline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tx2"/>
              </a:buClr>
              <a:buSzPct val="100000"/>
              <a:buFont typeface="Symbol" panose="05050102010706020507" pitchFamily="18" charset="2"/>
              <a:buNone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-144000">
              <a:lnSpc>
                <a:spcPct val="100000"/>
              </a:lnSpc>
              <a:spcBef>
                <a:spcPts val="1800"/>
              </a:spcBef>
              <a:spcAft>
                <a:spcPts val="500"/>
              </a:spcAft>
              <a:buClr>
                <a:srgbClr val="050F38"/>
              </a:buClr>
              <a:buFont typeface="Symbol" panose="05050102010706020507" pitchFamily="18" charset="2"/>
              <a:buChar char="·"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9199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9784CD-8B88-4734-8708-25C4DE67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E590B6E-DE2A-4F94-B00B-3CBA761AF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  <p:sp>
        <p:nvSpPr>
          <p:cNvPr id="7" name="Espace réservé du texte 13">
            <a:extLst>
              <a:ext uri="{FF2B5EF4-FFF2-40B4-BE49-F238E27FC236}">
                <a16:creationId xmlns:a16="http://schemas.microsoft.com/office/drawing/2014/main" id="{0C5C7867-29F0-41FB-878C-117AF8E350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1999" y="504522"/>
            <a:ext cx="9038775" cy="9718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900" b="1" i="0" cap="all" baseline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defRPr sz="1700" b="1" i="0" cap="all" spc="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-144000">
              <a:lnSpc>
                <a:spcPts val="1780"/>
              </a:lnSpc>
              <a:spcBef>
                <a:spcPts val="1800"/>
              </a:spcBef>
              <a:spcAft>
                <a:spcPts val="500"/>
              </a:spcAft>
              <a:buClr>
                <a:srgbClr val="050F38"/>
              </a:buClr>
              <a:buFont typeface="Symbol" panose="05050102010706020507" pitchFamily="18" charset="2"/>
              <a:buChar char="·"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D6E8DCC-811E-41EF-89E1-67DF7DA4B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71999" y="1847334"/>
            <a:ext cx="9158320" cy="43625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400" b="1" i="0" cap="all" baseline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tx2"/>
              </a:buClr>
              <a:buSzPct val="100000"/>
              <a:buFont typeface="Symbol" panose="05050102010706020507" pitchFamily="18" charset="2"/>
              <a:buNone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-144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50F38"/>
              </a:buClr>
              <a:buFont typeface="Symbol" panose="05050102010706020507" pitchFamily="18" charset="2"/>
              <a:buChar char="·"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88000" indent="-16200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Arial" panose="020B0604020202020204" pitchFamily="34" charset="0"/>
              <a:buChar char="◦"/>
              <a:tabLst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6983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FOND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FC8A4F-CC77-4E73-ACD2-337B555D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504A47-786C-45C0-9DC0-B0138A414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60058347-F3A7-46BB-B2E9-8734A105F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1999" y="504522"/>
            <a:ext cx="9038775" cy="9718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900" b="1" i="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defRPr sz="1700" b="1" i="0" cap="all" spc="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-144000">
              <a:lnSpc>
                <a:spcPts val="1780"/>
              </a:lnSpc>
              <a:spcBef>
                <a:spcPts val="1800"/>
              </a:spcBef>
              <a:spcAft>
                <a:spcPts val="500"/>
              </a:spcAft>
              <a:buClr>
                <a:srgbClr val="050F38"/>
              </a:buClr>
              <a:buFont typeface="Symbol" panose="05050102010706020507" pitchFamily="18" charset="2"/>
              <a:buChar char="·"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36A118C-A903-4BD8-AEB7-A48B4E6B70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061" y="6580149"/>
            <a:ext cx="234000" cy="1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00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D4FC2A6-8084-45E0-B8D8-9AB4F5200F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AB82652-EA2A-421D-88EE-B83C91E972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3325" y="4845903"/>
            <a:ext cx="6565346" cy="39758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00" b="1" i="0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Tx/>
              <a:buNone/>
              <a:defRPr sz="2400" b="1" cap="all" baseline="0">
                <a:solidFill>
                  <a:schemeClr val="bg1"/>
                </a:solidFill>
                <a:latin typeface="ExcellenceInMotionBlack"/>
              </a:defRPr>
            </a:lvl2pPr>
            <a:lvl3pPr marL="0" indent="0">
              <a:buFontTx/>
              <a:buNone/>
              <a:defRPr sz="2400" b="1" cap="all" baseline="0">
                <a:solidFill>
                  <a:schemeClr val="bg1"/>
                </a:solidFill>
                <a:latin typeface="ExcellenceInMotionBlack"/>
              </a:defRPr>
            </a:lvl3pPr>
            <a:lvl4pPr marL="0" indent="0">
              <a:buFontTx/>
              <a:buNone/>
              <a:defRPr sz="2400" b="1" cap="all" baseline="0">
                <a:solidFill>
                  <a:schemeClr val="bg1"/>
                </a:solidFill>
                <a:latin typeface="ExcellenceInMotionBlack"/>
              </a:defRPr>
            </a:lvl4pPr>
            <a:lvl5pPr marL="0" indent="0">
              <a:buFontTx/>
              <a:buNone/>
              <a:defRPr sz="2400" b="1" cap="all" baseline="0">
                <a:solidFill>
                  <a:schemeClr val="bg1"/>
                </a:solidFill>
                <a:latin typeface="ExcellenceInMotionBlack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2D506E-BE83-41DA-8D1F-FA99476BA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08" y="5928471"/>
            <a:ext cx="3168000" cy="27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7F9B660-5EA1-4218-8236-C561C5D8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7DFD-2CFF-473F-AB68-7191C8157F36}" type="datetimeFigureOut">
              <a:rPr lang="fr-FR" smtClean="0"/>
              <a:t>20/11/2023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55862A-40BB-6B61-A7D5-CD2FE849C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FB51A3-6318-0E52-9BF3-5977FC8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AD98-CCEE-424B-90AF-446657A950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22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D4FC2A6-8084-45E0-B8D8-9AB4F5200F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34" y="4331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AC3A1F-EC3B-48C8-993D-9A5F4BE7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13">
            <a:extLst>
              <a:ext uri="{FF2B5EF4-FFF2-40B4-BE49-F238E27FC236}">
                <a16:creationId xmlns:a16="http://schemas.microsoft.com/office/drawing/2014/main" id="{FB47079B-DCE4-4FEF-AAA7-234246AA3C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1858" y="599303"/>
            <a:ext cx="8947063" cy="5577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500"/>
              </a:spcAft>
              <a:buClr>
                <a:schemeClr val="tx2"/>
              </a:buClr>
              <a:buSzPct val="100000"/>
              <a:buFontTx/>
              <a:buNone/>
              <a:defRPr sz="1800" b="1" i="0" cap="all" spc="3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100">
                <a:solidFill>
                  <a:srgbClr val="050F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4000" indent="-144000">
              <a:lnSpc>
                <a:spcPct val="100000"/>
              </a:lnSpc>
              <a:spcBef>
                <a:spcPts val="2400"/>
              </a:spcBef>
              <a:spcAft>
                <a:spcPts val="500"/>
              </a:spcAft>
              <a:buClr>
                <a:srgbClr val="050F38"/>
              </a:buClr>
              <a:buFont typeface="Symbol" panose="05050102010706020507" pitchFamily="18" charset="2"/>
              <a:buChar char="·"/>
              <a:defRPr sz="1100" b="1">
                <a:solidFill>
                  <a:srgbClr val="050F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100">
                <a:solidFill>
                  <a:srgbClr val="050F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855EF731-4D50-4316-AE31-ABC8E7821A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5075" y="1460117"/>
            <a:ext cx="6692660" cy="4909861"/>
          </a:xfrm>
          <a:prstGeom prst="rect">
            <a:avLst/>
          </a:prstGeom>
        </p:spPr>
        <p:txBody>
          <a:bodyPr lIns="0" tIns="0" rIns="0" bIns="0"/>
          <a:lstStyle>
            <a:lvl1pPr marL="432000" indent="-43200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Symbol" panose="05050102010706020507" pitchFamily="18" charset="2"/>
              <a:buChar char="·"/>
              <a:defRPr sz="2000" b="1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180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Symbol" panose="05050102010706020507" pitchFamily="18" charset="2"/>
              <a:buNone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32000" indent="-432000"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  <a:buSzPct val="150000"/>
              <a:buFont typeface="Symbol" panose="05050102010706020507" pitchFamily="18" charset="2"/>
              <a:buChar char="·"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200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50F38"/>
              </a:buClr>
              <a:buFont typeface="Symbol" panose="05050102010706020507" pitchFamily="18" charset="2"/>
              <a:buNone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32000" indent="0">
              <a:lnSpc>
                <a:spcPts val="1800"/>
              </a:lnSpc>
              <a:spcBef>
                <a:spcPts val="0"/>
              </a:spcBef>
              <a:buFontTx/>
              <a:buNone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9212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AC3A1F-EC3B-48C8-993D-9A5F4BE7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13">
            <a:extLst>
              <a:ext uri="{FF2B5EF4-FFF2-40B4-BE49-F238E27FC236}">
                <a16:creationId xmlns:a16="http://schemas.microsoft.com/office/drawing/2014/main" id="{FB47079B-DCE4-4FEF-AAA7-234246AA3C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1858" y="599303"/>
            <a:ext cx="8947063" cy="5577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000" b="1" i="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500"/>
              </a:spcAft>
              <a:buClr>
                <a:schemeClr val="tx2"/>
              </a:buClr>
              <a:buSzPct val="100000"/>
              <a:buFontTx/>
              <a:buNone/>
              <a:defRPr sz="1800" b="1" i="0" cap="all" spc="3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100">
                <a:solidFill>
                  <a:srgbClr val="050F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4000" indent="-144000">
              <a:lnSpc>
                <a:spcPct val="100000"/>
              </a:lnSpc>
              <a:spcBef>
                <a:spcPts val="2400"/>
              </a:spcBef>
              <a:spcAft>
                <a:spcPts val="500"/>
              </a:spcAft>
              <a:buClr>
                <a:srgbClr val="050F38"/>
              </a:buClr>
              <a:buFont typeface="Symbol" panose="05050102010706020507" pitchFamily="18" charset="2"/>
              <a:buChar char="·"/>
              <a:defRPr sz="1100" b="1">
                <a:solidFill>
                  <a:srgbClr val="050F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100">
                <a:solidFill>
                  <a:srgbClr val="050F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855EF731-4D50-4316-AE31-ABC8E7821A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5075" y="1460117"/>
            <a:ext cx="6692660" cy="4909861"/>
          </a:xfrm>
          <a:prstGeom prst="rect">
            <a:avLst/>
          </a:prstGeom>
        </p:spPr>
        <p:txBody>
          <a:bodyPr lIns="0" tIns="0" rIns="0" bIns="0"/>
          <a:lstStyle>
            <a:lvl1pPr marL="432000" indent="-43200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tx2"/>
              </a:buClr>
              <a:buSzPct val="150000"/>
              <a:buFont typeface="Symbol" panose="05050102010706020507" pitchFamily="18" charset="2"/>
              <a:buChar char="·"/>
              <a:defRPr sz="2000" b="1" i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3180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Symbol" panose="05050102010706020507" pitchFamily="18" charset="2"/>
              <a:buNone/>
              <a:defRPr sz="15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32000" indent="-432000">
              <a:lnSpc>
                <a:spcPct val="100000"/>
              </a:lnSpc>
              <a:spcBef>
                <a:spcPts val="2400"/>
              </a:spcBef>
              <a:buClr>
                <a:schemeClr val="tx2"/>
              </a:buClr>
              <a:buSzPct val="150000"/>
              <a:buFont typeface="Symbol" panose="05050102010706020507" pitchFamily="18" charset="2"/>
              <a:buChar char="·"/>
              <a:defRPr sz="2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200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50F38"/>
              </a:buClr>
              <a:buFont typeface="Symbol" panose="05050102010706020507" pitchFamily="18" charset="2"/>
              <a:buNone/>
              <a:defRPr sz="15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32000" indent="0">
              <a:lnSpc>
                <a:spcPts val="1800"/>
              </a:lnSpc>
              <a:spcBef>
                <a:spcPts val="0"/>
              </a:spcBef>
              <a:buFontTx/>
              <a:buNone/>
              <a:defRPr sz="15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073D22A-012B-4486-8911-A54A15F818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8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9626716-C02E-0A49-BA59-A7C7476B3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B19545-4AA8-C340-AF4E-98637FB2A7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B7867D57-D141-6A42-8A86-A15C3507E7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20595" y="3859294"/>
            <a:ext cx="8370160" cy="1239507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FontTx/>
              <a:buNone/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spcBef>
                <a:spcPts val="1000"/>
              </a:spcBef>
              <a:buFontTx/>
              <a:buNone/>
              <a:defRPr sz="1500" b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3pPr>
            <a:lvl4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4pPr>
            <a:lvl5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5pPr>
          </a:lstStyle>
          <a:p>
            <a:pPr lvl="0"/>
            <a:r>
              <a:rPr lang="fr-FR" dirty="0"/>
              <a:t>Cliquez  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CFF269-4658-45D5-856F-CC6FD3F5C4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82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FB19545-4AA8-C340-AF4E-98637FB2A7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B7867D57-D141-6A42-8A86-A15C3507E7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20595" y="3859294"/>
            <a:ext cx="8370160" cy="1239507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FontTx/>
              <a:buNone/>
              <a:defRPr sz="6000" b="1" i="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spcBef>
                <a:spcPts val="1000"/>
              </a:spcBef>
              <a:buFontTx/>
              <a:buNone/>
              <a:defRPr sz="1500" b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3pPr>
            <a:lvl4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4pPr>
            <a:lvl5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5pPr>
          </a:lstStyle>
          <a:p>
            <a:pPr lvl="0"/>
            <a:r>
              <a:rPr lang="fr-FR" dirty="0"/>
              <a:t>Cliquez  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CFF269-4658-45D5-856F-CC6FD3F5C4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32839CA-4539-40A7-A779-FECFEC19C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4"/>
            <a:ext cx="234000" cy="1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3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9626716-C02E-0A49-BA59-A7C7476B3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B19545-4AA8-C340-AF4E-98637FB2A7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B7867D57-D141-6A42-8A86-A15C3507E7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20595" y="3859294"/>
            <a:ext cx="8370160" cy="1239507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FontTx/>
              <a:buNone/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spcBef>
                <a:spcPts val="1000"/>
              </a:spcBef>
              <a:buFontTx/>
              <a:buNone/>
              <a:defRPr sz="1500" b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3pPr>
            <a:lvl4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4pPr>
            <a:lvl5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5pPr>
          </a:lstStyle>
          <a:p>
            <a:pPr lvl="0"/>
            <a:r>
              <a:rPr lang="fr-FR" dirty="0"/>
              <a:t>Cliquez  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CFF269-4658-45D5-856F-CC6FD3F5C4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93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9626716-C02E-0A49-BA59-A7C7476B3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B19545-4AA8-C340-AF4E-98637FB2A7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B7867D57-D141-6A42-8A86-A15C3507E7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20595" y="3859294"/>
            <a:ext cx="8370160" cy="1239507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FontTx/>
              <a:buNone/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spcBef>
                <a:spcPts val="1000"/>
              </a:spcBef>
              <a:buFontTx/>
              <a:buNone/>
              <a:defRPr sz="1500" b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3pPr>
            <a:lvl4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4pPr>
            <a:lvl5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5pPr>
          </a:lstStyle>
          <a:p>
            <a:pPr lvl="0"/>
            <a:r>
              <a:rPr lang="fr-FR" dirty="0"/>
              <a:t>Cliquez  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CFF269-4658-45D5-856F-CC6FD3F5C4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963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avion, aéronef, transport&#10;&#10;Description générée automatiquement">
            <a:extLst>
              <a:ext uri="{FF2B5EF4-FFF2-40B4-BE49-F238E27FC236}">
                <a16:creationId xmlns:a16="http://schemas.microsoft.com/office/drawing/2014/main" id="{32BD7958-79EC-43F6-B90A-61D9CF315B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B19545-4AA8-C340-AF4E-98637FB2A7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B7867D57-D141-6A42-8A86-A15C3507E7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20595" y="3859294"/>
            <a:ext cx="8370160" cy="1239507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FontTx/>
              <a:buNone/>
              <a:defRPr sz="6000" b="1" i="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spcBef>
                <a:spcPts val="1000"/>
              </a:spcBef>
              <a:buFontTx/>
              <a:buNone/>
              <a:defRPr sz="1500" b="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3pPr>
            <a:lvl4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4pPr>
            <a:lvl5pPr marL="0" indent="0" algn="r">
              <a:buFontTx/>
              <a:buNone/>
              <a:defRPr sz="1600">
                <a:solidFill>
                  <a:srgbClr val="051039"/>
                </a:solidFill>
                <a:latin typeface="ExcellenceInMotion" panose="020B0604020202020204" pitchFamily="50" charset="0"/>
                <a:cs typeface="ExcellenceInMotion" panose="020B0604020202020204" pitchFamily="50" charset="0"/>
              </a:defRPr>
            </a:lvl5pPr>
          </a:lstStyle>
          <a:p>
            <a:pPr lvl="0"/>
            <a:r>
              <a:rPr lang="fr-FR" dirty="0"/>
              <a:t>Cliquez  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CFF269-4658-45D5-856F-CC6FD3F5C4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32839CA-4539-40A7-A779-FECFEC19CD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4"/>
            <a:ext cx="234000" cy="1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8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9784CD-8B88-4734-8708-25C4DE67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3170"/>
            <a:ext cx="2743200" cy="218126"/>
          </a:xfrm>
          <a:prstGeom prst="rect">
            <a:avLst/>
          </a:prstGeom>
        </p:spPr>
        <p:txBody>
          <a:bodyPr/>
          <a:lstStyle>
            <a:lvl1pPr algn="ct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EFFB25-4080-40B1-9961-9CC40DC7480F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E590B6E-DE2A-4F94-B00B-3CBA761AF3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497" y="6571585"/>
            <a:ext cx="234000" cy="157531"/>
          </a:xfrm>
          <a:prstGeom prst="rect">
            <a:avLst/>
          </a:prstGeom>
        </p:spPr>
      </p:pic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07722A61-6F6A-4861-AE0A-9D75EB61B8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7836" y="349161"/>
            <a:ext cx="5684277" cy="615785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D18AEB6-48FE-4F97-9EB1-62553BADA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2000" y="504522"/>
            <a:ext cx="3820641" cy="9718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900" b="1" i="0" cap="all" baseline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00000"/>
              <a:buFontTx/>
              <a:buNone/>
              <a:defRPr sz="1700" b="1" i="0" cap="all" spc="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-144000">
              <a:lnSpc>
                <a:spcPts val="1780"/>
              </a:lnSpc>
              <a:spcBef>
                <a:spcPts val="1800"/>
              </a:spcBef>
              <a:spcAft>
                <a:spcPts val="500"/>
              </a:spcAft>
              <a:buClr>
                <a:srgbClr val="050F38"/>
              </a:buClr>
              <a:buFont typeface="Symbol" panose="05050102010706020507" pitchFamily="18" charset="2"/>
              <a:buChar char="·"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ts val="178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90ED8BE3-0532-4981-88EB-8B98E51F45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71999" y="1859233"/>
            <a:ext cx="3820641" cy="4484720"/>
          </a:xfrm>
          <a:prstGeom prst="rect">
            <a:avLst/>
          </a:prstGeom>
        </p:spPr>
        <p:txBody>
          <a:bodyPr lIns="0" tIns="0" rIns="0" bIns="0"/>
          <a:lstStyle>
            <a:lvl1pPr marL="144000" indent="-144000">
              <a:lnSpc>
                <a:spcPct val="100000"/>
              </a:lnSpc>
              <a:spcBef>
                <a:spcPts val="2200"/>
              </a:spcBef>
              <a:spcAft>
                <a:spcPts val="500"/>
              </a:spcAft>
              <a:buClr>
                <a:schemeClr val="tx2"/>
              </a:buClr>
              <a:buSzPct val="120000"/>
              <a:buFont typeface="Manrope" pitchFamily="2" charset="0"/>
              <a:buChar char="•"/>
              <a:defRPr sz="1400" b="1" i="0" cap="none" baseline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Symbol" panose="05050102010706020507" pitchFamily="18" charset="2"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2875" indent="-142875">
              <a:lnSpc>
                <a:spcPct val="100000"/>
              </a:lnSpc>
              <a:spcBef>
                <a:spcPts val="2200"/>
              </a:spcBef>
              <a:spcAft>
                <a:spcPts val="500"/>
              </a:spcAft>
              <a:buClr>
                <a:srgbClr val="050F38"/>
              </a:buClr>
              <a:buSzPct val="90000"/>
              <a:buFont typeface="Symbol" panose="05050102010706020507" pitchFamily="18" charset="2"/>
              <a:buChar char=""/>
              <a:defRPr sz="1400" b="1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15000"/>
              <a:buFontTx/>
              <a:buNone/>
              <a:tabLst/>
              <a:defRPr sz="1400" b="0" i="0">
                <a:solidFill>
                  <a:srgbClr val="0510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78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50" r:id="rId4"/>
    <p:sldLayoutId id="2147483673" r:id="rId5"/>
    <p:sldLayoutId id="2147483674" r:id="rId6"/>
    <p:sldLayoutId id="2147483675" r:id="rId7"/>
    <p:sldLayoutId id="2147483676" r:id="rId8"/>
    <p:sldLayoutId id="2147483651" r:id="rId9"/>
    <p:sldLayoutId id="2147483662" r:id="rId10"/>
    <p:sldLayoutId id="2147483663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devnet.klm.com/display/repind/Provide+last+activity" TargetMode="External"/><Relationship Id="rId2" Type="http://schemas.openxmlformats.org/officeDocument/2006/relationships/hyperlink" Target="https://confluence.devnet.klm.com/display/repind/LAST_ACTIVITY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30464F-400E-4D15-8310-35FBC8D432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110" y="2260118"/>
            <a:ext cx="11307779" cy="1168882"/>
          </a:xfrm>
        </p:spPr>
        <p:txBody>
          <a:bodyPr/>
          <a:lstStyle/>
          <a:p>
            <a:r>
              <a:rPr lang="fr-FR" sz="4800" dirty="0"/>
              <a:t>PROVIDE LAST ACTIVITY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E1373C-4EB3-7D86-3752-1445DB63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13" y="5588356"/>
            <a:ext cx="6850974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D564C7-94B4-47D1-B846-2B686DDA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FB25-4080-40B1-9961-9CC40DC7480F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E07B6C-6E0B-444A-9D59-0B232B4F4216}"/>
              </a:ext>
            </a:extLst>
          </p:cNvPr>
          <p:cNvSpPr txBox="1"/>
          <p:nvPr/>
        </p:nvSpPr>
        <p:spPr>
          <a:xfrm>
            <a:off x="856872" y="1024028"/>
            <a:ext cx="97592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Scope of the microservice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Provide Last Activity of an individual</a:t>
            </a:r>
          </a:p>
          <a:p>
            <a:endParaRPr lang="en-GB" sz="1400" dirty="0">
              <a:solidFill>
                <a:schemeClr val="accent1"/>
              </a:solidFill>
            </a:endParaRPr>
          </a:p>
          <a:p>
            <a:r>
              <a:rPr lang="en-GB" sz="1600" dirty="0">
                <a:solidFill>
                  <a:schemeClr val="accent2"/>
                </a:solidFill>
              </a:rPr>
              <a:t>Possible requests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GET {</a:t>
            </a:r>
            <a:r>
              <a:rPr lang="en-GB" sz="1400" dirty="0" err="1">
                <a:solidFill>
                  <a:schemeClr val="accent1"/>
                </a:solidFill>
              </a:rPr>
              <a:t>url</a:t>
            </a:r>
            <a:r>
              <a:rPr lang="en-GB" sz="1400" dirty="0">
                <a:solidFill>
                  <a:schemeClr val="accent1"/>
                </a:solidFill>
              </a:rPr>
              <a:t>}/{gin} : Provide the last activity of the individual with the given GIN</a:t>
            </a:r>
          </a:p>
          <a:p>
            <a:endParaRPr lang="en-GB" sz="1400" dirty="0">
              <a:solidFill>
                <a:schemeClr val="accent1"/>
              </a:solidFill>
            </a:endParaRPr>
          </a:p>
          <a:p>
            <a:r>
              <a:rPr lang="en-GB" sz="1600" dirty="0">
                <a:solidFill>
                  <a:schemeClr val="accent2"/>
                </a:solidFill>
              </a:rPr>
              <a:t>Documentation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Triggers and procedure: </a:t>
            </a:r>
            <a:r>
              <a:rPr lang="en-GB" sz="1400" dirty="0">
                <a:solidFill>
                  <a:schemeClr val="accent1"/>
                </a:solidFill>
                <a:hlinkClick r:id="rId2"/>
              </a:rPr>
              <a:t>https://confluence.devnet.klm.com/display/repind/LAST_ACTIVITY</a:t>
            </a:r>
            <a:endParaRPr lang="en-GB" sz="1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Micro service: </a:t>
            </a:r>
            <a:r>
              <a:rPr lang="en-GB" sz="1400" dirty="0">
                <a:solidFill>
                  <a:schemeClr val="accent1"/>
                </a:solidFill>
                <a:hlinkClick r:id="rId3"/>
              </a:rPr>
              <a:t>https://confluence.devnet.klm.com/display/repind/Provide+last+activity</a:t>
            </a:r>
            <a:endParaRPr lang="en-GB" sz="1600" dirty="0">
              <a:solidFill>
                <a:schemeClr val="accent2"/>
              </a:solidFill>
            </a:endParaRPr>
          </a:p>
          <a:p>
            <a:endParaRPr lang="en-GB" sz="1600" dirty="0">
              <a:solidFill>
                <a:schemeClr val="accent2"/>
              </a:solidFill>
            </a:endParaRPr>
          </a:p>
          <a:p>
            <a:r>
              <a:rPr lang="en-GB" sz="1600" dirty="0">
                <a:solidFill>
                  <a:schemeClr val="accent2"/>
                </a:solidFill>
              </a:rPr>
              <a:t>Database table used:</a:t>
            </a:r>
          </a:p>
          <a:p>
            <a:endParaRPr lang="en-GB" sz="1600" dirty="0">
              <a:solidFill>
                <a:schemeClr val="accent2"/>
              </a:solidFill>
            </a:endParaRPr>
          </a:p>
          <a:p>
            <a:endParaRPr lang="en-GB" sz="1600" dirty="0">
              <a:solidFill>
                <a:schemeClr val="accent2"/>
              </a:solidFill>
            </a:endParaRPr>
          </a:p>
          <a:p>
            <a:endParaRPr lang="en-GB" sz="1400" dirty="0">
              <a:solidFill>
                <a:schemeClr val="accent1"/>
              </a:solidFill>
            </a:endParaRPr>
          </a:p>
          <a:p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A96A-E2A7-F789-8C1B-6C82920F48D1}"/>
              </a:ext>
            </a:extLst>
          </p:cNvPr>
          <p:cNvSpPr/>
          <p:nvPr/>
        </p:nvSpPr>
        <p:spPr>
          <a:xfrm>
            <a:off x="625231" y="64929"/>
            <a:ext cx="3563815" cy="102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 LAST ACTIVITY</a:t>
            </a:r>
          </a:p>
          <a:p>
            <a:pPr algn="ctr"/>
            <a:r>
              <a:rPr lang="fr-FR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OVERVIEW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D323B6DC-7C30-B48A-87E0-00539D4E1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47394"/>
              </p:ext>
            </p:extLst>
          </p:nvPr>
        </p:nvGraphicFramePr>
        <p:xfrm>
          <a:off x="961291" y="3631739"/>
          <a:ext cx="2313354" cy="271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354">
                  <a:extLst>
                    <a:ext uri="{9D8B030D-6E8A-4147-A177-3AD203B41FA5}">
                      <a16:colId xmlns:a16="http://schemas.microsoft.com/office/drawing/2014/main" val="141303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117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INDIVIDUS_ALL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ADR_POST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0341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15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TELECOMS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628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EXTERNAL_IDENTIFIER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464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ROLE_CONTRATS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96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ROLE_UCCR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723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COMMUNICATION_PREFERENCES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360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PREFERENCE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5750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DELEGATION_DATA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584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HANDICAP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93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32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853441-4C53-9B60-6EDE-8CEFB2668566}"/>
              </a:ext>
            </a:extLst>
          </p:cNvPr>
          <p:cNvSpPr/>
          <p:nvPr/>
        </p:nvSpPr>
        <p:spPr>
          <a:xfrm>
            <a:off x="707010" y="1729082"/>
            <a:ext cx="3912123" cy="48909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B2507B-D57F-229C-E84B-44DFF0D9B430}"/>
              </a:ext>
            </a:extLst>
          </p:cNvPr>
          <p:cNvSpPr/>
          <p:nvPr/>
        </p:nvSpPr>
        <p:spPr>
          <a:xfrm>
            <a:off x="7505308" y="1729081"/>
            <a:ext cx="3912123" cy="48909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9F7BC37-C460-22A7-7D9A-0B17C4F8BF92}"/>
              </a:ext>
            </a:extLst>
          </p:cNvPr>
          <p:cNvSpPr txBox="1"/>
          <p:nvPr/>
        </p:nvSpPr>
        <p:spPr>
          <a:xfrm>
            <a:off x="1265127" y="805752"/>
            <a:ext cx="28184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Phase 1</a:t>
            </a:r>
            <a:r>
              <a:rPr lang="fr-FR" dirty="0"/>
              <a:t>: </a:t>
            </a:r>
          </a:p>
          <a:p>
            <a:pPr algn="ctr"/>
            <a:r>
              <a:rPr lang="fr-FR" sz="1600" dirty="0"/>
              <a:t>Last </a:t>
            </a:r>
            <a:r>
              <a:rPr lang="fr-FR" sz="1600" dirty="0" err="1"/>
              <a:t>activity</a:t>
            </a:r>
            <a:r>
              <a:rPr lang="fr-FR" sz="1600" dirty="0"/>
              <a:t> table population </a:t>
            </a:r>
          </a:p>
          <a:p>
            <a:pPr algn="ctr"/>
            <a:r>
              <a:rPr lang="fr-FR" sz="1600" dirty="0"/>
              <a:t>by one-shot batch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7197D25-BB6A-28F9-0E56-3BF538BFEFD8}"/>
              </a:ext>
            </a:extLst>
          </p:cNvPr>
          <p:cNvSpPr txBox="1"/>
          <p:nvPr/>
        </p:nvSpPr>
        <p:spPr>
          <a:xfrm>
            <a:off x="8147153" y="813491"/>
            <a:ext cx="25010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Phase 2</a:t>
            </a:r>
            <a:r>
              <a:rPr lang="fr-FR" dirty="0"/>
              <a:t>: </a:t>
            </a:r>
          </a:p>
          <a:p>
            <a:pPr algn="ctr"/>
            <a:r>
              <a:rPr lang="fr-FR" sz="1600" dirty="0"/>
              <a:t>Last </a:t>
            </a:r>
            <a:r>
              <a:rPr lang="fr-FR" sz="1600" dirty="0" err="1"/>
              <a:t>activity</a:t>
            </a:r>
            <a:r>
              <a:rPr lang="fr-FR" sz="1600" dirty="0"/>
              <a:t> table update </a:t>
            </a:r>
          </a:p>
          <a:p>
            <a:pPr algn="ctr"/>
            <a:r>
              <a:rPr lang="fr-FR" sz="1600" dirty="0"/>
              <a:t>by triggers</a:t>
            </a:r>
          </a:p>
        </p:txBody>
      </p:sp>
      <p:pic>
        <p:nvPicPr>
          <p:cNvPr id="1028" name="Picture 4" descr="Batch, file, gear, multiple, processing, files icon - Download on Iconfinder">
            <a:extLst>
              <a:ext uri="{FF2B5EF4-FFF2-40B4-BE49-F238E27FC236}">
                <a16:creationId xmlns:a16="http://schemas.microsoft.com/office/drawing/2014/main" id="{9D477B8B-C448-39DD-DB7B-B7BA334B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467" y="2018490"/>
            <a:ext cx="1776564" cy="17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2DAD9D8-F198-AFB3-CDC7-C49E42A6FCAA}"/>
              </a:ext>
            </a:extLst>
          </p:cNvPr>
          <p:cNvSpPr txBox="1"/>
          <p:nvPr/>
        </p:nvSpPr>
        <p:spPr>
          <a:xfrm>
            <a:off x="3105906" y="2294977"/>
            <a:ext cx="71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Batch</a:t>
            </a:r>
          </a:p>
        </p:txBody>
      </p:sp>
      <p:pic>
        <p:nvPicPr>
          <p:cNvPr id="1030" name="Picture 6" descr="Table - Icônes la toile gratuites">
            <a:extLst>
              <a:ext uri="{FF2B5EF4-FFF2-40B4-BE49-F238E27FC236}">
                <a16:creationId xmlns:a16="http://schemas.microsoft.com/office/drawing/2014/main" id="{E88EC0AE-C805-B671-C758-B8065C146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66" y="3065933"/>
            <a:ext cx="2388909" cy="238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base - Free seo and web icons">
            <a:extLst>
              <a:ext uri="{FF2B5EF4-FFF2-40B4-BE49-F238E27FC236}">
                <a16:creationId xmlns:a16="http://schemas.microsoft.com/office/drawing/2014/main" id="{2D1E0449-CFA1-6143-580D-54E6F308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52" y="3874475"/>
            <a:ext cx="2358659" cy="23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ables, tablet, database, grid, copy, data, columns icon - Download on  Iconfinder">
            <a:extLst>
              <a:ext uri="{FF2B5EF4-FFF2-40B4-BE49-F238E27FC236}">
                <a16:creationId xmlns:a16="http://schemas.microsoft.com/office/drawing/2014/main" id="{82D067D1-A919-1AAA-F3D0-42606142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0" y="4847872"/>
            <a:ext cx="1851581" cy="185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62D01C20-9AEB-F889-AF7C-45B6CB4E0BB0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3461869" y="2906772"/>
            <a:ext cx="1405897" cy="135361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70DF5B28-D7F7-4889-7785-737A177656D5}"/>
              </a:ext>
            </a:extLst>
          </p:cNvPr>
          <p:cNvCxnSpPr>
            <a:cxnSpLocks/>
            <a:stCxn id="1028" idx="1"/>
          </p:cNvCxnSpPr>
          <p:nvPr/>
        </p:nvCxnSpPr>
        <p:spPr>
          <a:xfrm rot="10800000" flipV="1">
            <a:off x="1405371" y="2906771"/>
            <a:ext cx="234096" cy="198851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C9731E37-B43E-B489-6B6E-92A136581533}"/>
              </a:ext>
            </a:extLst>
          </p:cNvPr>
          <p:cNvCxnSpPr>
            <a:cxnSpLocks/>
            <a:stCxn id="1038" idx="0"/>
          </p:cNvCxnSpPr>
          <p:nvPr/>
        </p:nvCxnSpPr>
        <p:spPr>
          <a:xfrm rot="5400000" flipH="1" flipV="1">
            <a:off x="812034" y="3915959"/>
            <a:ext cx="1857160" cy="666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DA51DEC6-5731-CC01-39A6-0C90F512C37D}"/>
              </a:ext>
            </a:extLst>
          </p:cNvPr>
          <p:cNvSpPr txBox="1"/>
          <p:nvPr/>
        </p:nvSpPr>
        <p:spPr>
          <a:xfrm>
            <a:off x="5170992" y="3065933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Last </a:t>
            </a:r>
            <a:r>
              <a:rPr lang="fr-FR" sz="1600" dirty="0" err="1"/>
              <a:t>activity</a:t>
            </a:r>
            <a:r>
              <a:rPr lang="fr-FR" sz="1600" dirty="0"/>
              <a:t> table</a:t>
            </a:r>
          </a:p>
        </p:txBody>
      </p:sp>
      <p:pic>
        <p:nvPicPr>
          <p:cNvPr id="23" name="Picture 8" descr="Database - Free seo and web icons">
            <a:extLst>
              <a:ext uri="{FF2B5EF4-FFF2-40B4-BE49-F238E27FC236}">
                <a16:creationId xmlns:a16="http://schemas.microsoft.com/office/drawing/2014/main" id="{08047B11-6008-E5E5-3ECD-1BFD88E91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958" y="2389187"/>
            <a:ext cx="2358659" cy="23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Tables, tablet, database, grid, copy, data, columns icon - Download on  Iconfinder">
            <a:extLst>
              <a:ext uri="{FF2B5EF4-FFF2-40B4-BE49-F238E27FC236}">
                <a16:creationId xmlns:a16="http://schemas.microsoft.com/office/drawing/2014/main" id="{1751505A-1E63-95DB-7F41-250113CD1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03" y="4256814"/>
            <a:ext cx="1851581" cy="185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nergy - Intel® AI">
            <a:extLst>
              <a:ext uri="{FF2B5EF4-FFF2-40B4-BE49-F238E27FC236}">
                <a16:creationId xmlns:a16="http://schemas.microsoft.com/office/drawing/2014/main" id="{7432D903-007F-3CCF-C024-8D8596E1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735" y="4162997"/>
            <a:ext cx="2237920" cy="125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Energy - Intel® AI">
            <a:extLst>
              <a:ext uri="{FF2B5EF4-FFF2-40B4-BE49-F238E27FC236}">
                <a16:creationId xmlns:a16="http://schemas.microsoft.com/office/drawing/2014/main" id="{68D82AA0-2057-96A9-8CEE-ACA58ACD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328" y="4320824"/>
            <a:ext cx="2237920" cy="125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8C9EECF-9E7F-CBBE-6518-0C9D9AE85B7E}"/>
              </a:ext>
            </a:extLst>
          </p:cNvPr>
          <p:cNvSpPr txBox="1"/>
          <p:nvPr/>
        </p:nvSpPr>
        <p:spPr>
          <a:xfrm>
            <a:off x="7849108" y="3896324"/>
            <a:ext cx="826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Trigger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5885B0B-F121-6027-94C4-F6FBD737D8DF}"/>
              </a:ext>
            </a:extLst>
          </p:cNvPr>
          <p:cNvSpPr txBox="1"/>
          <p:nvPr/>
        </p:nvSpPr>
        <p:spPr>
          <a:xfrm>
            <a:off x="9056142" y="4735436"/>
            <a:ext cx="826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Trigger</a:t>
            </a:r>
          </a:p>
        </p:txBody>
      </p:sp>
      <p:cxnSp>
        <p:nvCxnSpPr>
          <p:cNvPr id="37" name="Connecteur : en arc 36">
            <a:extLst>
              <a:ext uri="{FF2B5EF4-FFF2-40B4-BE49-F238E27FC236}">
                <a16:creationId xmlns:a16="http://schemas.microsoft.com/office/drawing/2014/main" id="{B9891A3E-D999-090A-CCB8-DC1621A464E3}"/>
              </a:ext>
            </a:extLst>
          </p:cNvPr>
          <p:cNvCxnSpPr>
            <a:cxnSpLocks/>
          </p:cNvCxnSpPr>
          <p:nvPr/>
        </p:nvCxnSpPr>
        <p:spPr>
          <a:xfrm rot="10800000">
            <a:off x="7226359" y="4216996"/>
            <a:ext cx="788813" cy="28415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37698591-88DA-9489-9533-C396A84812D4}"/>
              </a:ext>
            </a:extLst>
          </p:cNvPr>
          <p:cNvSpPr txBox="1"/>
          <p:nvPr/>
        </p:nvSpPr>
        <p:spPr>
          <a:xfrm>
            <a:off x="-688628" y="784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 LAST ACTIVITY</a:t>
            </a:r>
          </a:p>
          <a:p>
            <a:pPr algn="ctr"/>
            <a:r>
              <a:rPr lang="fr-FR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INITIALISATION BATCH AND TRIGGERS</a:t>
            </a:r>
          </a:p>
        </p:txBody>
      </p:sp>
    </p:spTree>
    <p:extLst>
      <p:ext uri="{BB962C8B-B14F-4D97-AF65-F5344CB8AC3E}">
        <p14:creationId xmlns:p14="http://schemas.microsoft.com/office/powerpoint/2010/main" val="393480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D564C7-94B4-47D1-B846-2B686DDA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4800" y="6563170"/>
            <a:ext cx="2743200" cy="218126"/>
          </a:xfrm>
        </p:spPr>
        <p:txBody>
          <a:bodyPr/>
          <a:lstStyle/>
          <a:p>
            <a:fld id="{62EFFB25-4080-40B1-9961-9CC40DC7480F}" type="slidenum">
              <a:rPr lang="fr-FR" sz="1400" smtClean="0"/>
              <a:pPr/>
              <a:t>4</a:t>
            </a:fld>
            <a:endParaRPr lang="fr-FR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A96A-E2A7-F789-8C1B-6C82920F48D1}"/>
              </a:ext>
            </a:extLst>
          </p:cNvPr>
          <p:cNvSpPr/>
          <p:nvPr/>
        </p:nvSpPr>
        <p:spPr>
          <a:xfrm>
            <a:off x="625231" y="64929"/>
            <a:ext cx="3563815" cy="102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 LAST ACTIVITY</a:t>
            </a:r>
          </a:p>
          <a:p>
            <a:pPr algn="ctr"/>
            <a:r>
              <a:rPr lang="fr-FR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INITIALISATION BATCH EXAMPLE</a:t>
            </a:r>
          </a:p>
        </p:txBody>
      </p:sp>
      <p:pic>
        <p:nvPicPr>
          <p:cNvPr id="16" name="Image 1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9900C470-1008-3FBB-6A05-B96628F5A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1474490"/>
            <a:ext cx="4888301" cy="876654"/>
          </a:xfrm>
          <a:prstGeom prst="rect">
            <a:avLst/>
          </a:prstGeom>
        </p:spPr>
      </p:pic>
      <p:pic>
        <p:nvPicPr>
          <p:cNvPr id="19" name="Image 18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8622B73-517F-5D74-4CD2-572EA239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7" y="1513565"/>
            <a:ext cx="5193224" cy="724193"/>
          </a:xfrm>
          <a:prstGeom prst="rect">
            <a:avLst/>
          </a:prstGeom>
        </p:spPr>
      </p:pic>
      <p:pic>
        <p:nvPicPr>
          <p:cNvPr id="21" name="Image 20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1E1BFE1F-8AD4-17AD-8936-732754E47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7" y="2776021"/>
            <a:ext cx="4945474" cy="743250"/>
          </a:xfrm>
          <a:prstGeom prst="rect">
            <a:avLst/>
          </a:prstGeom>
        </p:spPr>
      </p:pic>
      <p:pic>
        <p:nvPicPr>
          <p:cNvPr id="25" name="Image 2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9088481D-83BB-8CE7-B18E-49FCAB060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2655748"/>
            <a:ext cx="5059820" cy="638433"/>
          </a:xfrm>
          <a:prstGeom prst="rect">
            <a:avLst/>
          </a:prstGeom>
        </p:spPr>
      </p:pic>
      <p:sp>
        <p:nvSpPr>
          <p:cNvPr id="27" name="Ellipse 26">
            <a:extLst>
              <a:ext uri="{FF2B5EF4-FFF2-40B4-BE49-F238E27FC236}">
                <a16:creationId xmlns:a16="http://schemas.microsoft.com/office/drawing/2014/main" id="{7AAC61E1-E1AC-5450-CFDD-495CD0C0DF5B}"/>
              </a:ext>
            </a:extLst>
          </p:cNvPr>
          <p:cNvSpPr/>
          <p:nvPr/>
        </p:nvSpPr>
        <p:spPr>
          <a:xfrm>
            <a:off x="5425781" y="2007813"/>
            <a:ext cx="943757" cy="8766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Batch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A44B2EB-BB5D-0C7C-7092-7073B6747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321" y="4030560"/>
            <a:ext cx="6269984" cy="533616"/>
          </a:xfrm>
          <a:prstGeom prst="rect">
            <a:avLst/>
          </a:prstGeom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7C82EB2-5943-B4BC-D0F9-E09217DF1EE3}"/>
              </a:ext>
            </a:extLst>
          </p:cNvPr>
          <p:cNvCxnSpPr>
            <a:cxnSpLocks/>
            <a:stCxn id="27" idx="4"/>
          </p:cNvCxnSpPr>
          <p:nvPr/>
        </p:nvCxnSpPr>
        <p:spPr>
          <a:xfrm flipH="1">
            <a:off x="5886998" y="2884467"/>
            <a:ext cx="10662" cy="1173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24AD0E06-9F5C-7F27-8585-8E5BAA4B485F}"/>
              </a:ext>
            </a:extLst>
          </p:cNvPr>
          <p:cNvCxnSpPr>
            <a:cxnSpLocks/>
          </p:cNvCxnSpPr>
          <p:nvPr/>
        </p:nvCxnSpPr>
        <p:spPr>
          <a:xfrm>
            <a:off x="5090891" y="1776653"/>
            <a:ext cx="446310" cy="37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0A5227C-6DC3-5F7A-C62F-F1E9EFBC9F7B}"/>
              </a:ext>
            </a:extLst>
          </p:cNvPr>
          <p:cNvCxnSpPr>
            <a:stCxn id="16" idx="1"/>
            <a:endCxn id="27" idx="7"/>
          </p:cNvCxnSpPr>
          <p:nvPr/>
        </p:nvCxnSpPr>
        <p:spPr>
          <a:xfrm flipH="1">
            <a:off x="6231328" y="1912817"/>
            <a:ext cx="423472" cy="223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85B02C9F-AD73-660A-B6E4-3EA8BCAFF7F4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5129858" y="2756084"/>
            <a:ext cx="434133" cy="23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5837C3C-3AAD-B0D5-3734-44BDD29BCDEB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6319910" y="2655748"/>
            <a:ext cx="334890" cy="31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4BD155C3-9D8C-4BEB-85B0-1829A0750669}"/>
              </a:ext>
            </a:extLst>
          </p:cNvPr>
          <p:cNvSpPr txBox="1"/>
          <p:nvPr/>
        </p:nvSpPr>
        <p:spPr>
          <a:xfrm>
            <a:off x="1273908" y="1234765"/>
            <a:ext cx="1703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INDIVIDUS_ALL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BF14AC3-EC54-00EB-01EF-A42BF751F930}"/>
              </a:ext>
            </a:extLst>
          </p:cNvPr>
          <p:cNvSpPr txBox="1"/>
          <p:nvPr/>
        </p:nvSpPr>
        <p:spPr>
          <a:xfrm>
            <a:off x="7480956" y="1241238"/>
            <a:ext cx="1703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ROLE_CONTRATS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E5312814-0CC3-B59C-F55C-B6788181F1E7}"/>
              </a:ext>
            </a:extLst>
          </p:cNvPr>
          <p:cNvSpPr txBox="1"/>
          <p:nvPr/>
        </p:nvSpPr>
        <p:spPr>
          <a:xfrm>
            <a:off x="7694246" y="2409527"/>
            <a:ext cx="1703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EMAILS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F8A6607-ABA6-887F-0656-6B047E27A640}"/>
              </a:ext>
            </a:extLst>
          </p:cNvPr>
          <p:cNvSpPr txBox="1"/>
          <p:nvPr/>
        </p:nvSpPr>
        <p:spPr>
          <a:xfrm>
            <a:off x="1230923" y="2490249"/>
            <a:ext cx="1703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TELECOMS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E813D5-3B5C-9984-A4DE-04D6E1FDC35C}"/>
              </a:ext>
            </a:extLst>
          </p:cNvPr>
          <p:cNvSpPr txBox="1"/>
          <p:nvPr/>
        </p:nvSpPr>
        <p:spPr>
          <a:xfrm>
            <a:off x="3810001" y="3743293"/>
            <a:ext cx="1703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LAST_ACTIVITY</a:t>
            </a:r>
          </a:p>
        </p:txBody>
      </p:sp>
    </p:spTree>
    <p:extLst>
      <p:ext uri="{BB962C8B-B14F-4D97-AF65-F5344CB8AC3E}">
        <p14:creationId xmlns:p14="http://schemas.microsoft.com/office/powerpoint/2010/main" val="369183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D564C7-94B4-47D1-B846-2B686DDA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4800" y="6563170"/>
            <a:ext cx="2743200" cy="218126"/>
          </a:xfrm>
        </p:spPr>
        <p:txBody>
          <a:bodyPr/>
          <a:lstStyle/>
          <a:p>
            <a:fld id="{62EFFB25-4080-40B1-9961-9CC40DC7480F}" type="slidenum">
              <a:rPr lang="fr-FR" sz="1400" smtClean="0"/>
              <a:pPr/>
              <a:t>5</a:t>
            </a:fld>
            <a:endParaRPr lang="fr-FR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A96A-E2A7-F789-8C1B-6C82920F48D1}"/>
              </a:ext>
            </a:extLst>
          </p:cNvPr>
          <p:cNvSpPr/>
          <p:nvPr/>
        </p:nvSpPr>
        <p:spPr>
          <a:xfrm>
            <a:off x="625231" y="64929"/>
            <a:ext cx="3563815" cy="102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 LAST ACTIVITY</a:t>
            </a:r>
          </a:p>
          <a:p>
            <a:pPr algn="ctr"/>
            <a:r>
              <a:rPr lang="fr-FR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TRIGGERS EXAMPLE</a:t>
            </a:r>
          </a:p>
        </p:txBody>
      </p:sp>
      <p:pic>
        <p:nvPicPr>
          <p:cNvPr id="5" name="Image 4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CBDDEB86-3A4D-923E-76E4-E875451EA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8" y="2118769"/>
            <a:ext cx="5640914" cy="525937"/>
          </a:xfrm>
          <a:prstGeom prst="rect">
            <a:avLst/>
          </a:prstGeom>
        </p:spPr>
      </p:pic>
      <p:pic>
        <p:nvPicPr>
          <p:cNvPr id="7" name="Image 6" descr="Une image contenant texte, ligne, Police, capture d’écran&#10;&#10;Description générée automatiquement">
            <a:extLst>
              <a:ext uri="{FF2B5EF4-FFF2-40B4-BE49-F238E27FC236}">
                <a16:creationId xmlns:a16="http://schemas.microsoft.com/office/drawing/2014/main" id="{0E40F6DF-EB11-25EF-1607-E3CB18E22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77" y="2118769"/>
            <a:ext cx="5338045" cy="419225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6ADCC70-CE4B-3953-3726-B7821197D90E}"/>
              </a:ext>
            </a:extLst>
          </p:cNvPr>
          <p:cNvCxnSpPr/>
          <p:nvPr/>
        </p:nvCxnSpPr>
        <p:spPr>
          <a:xfrm>
            <a:off x="5765892" y="2250831"/>
            <a:ext cx="963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4131C88-5340-41C2-61EA-CFC6434CB628}"/>
              </a:ext>
            </a:extLst>
          </p:cNvPr>
          <p:cNvSpPr txBox="1"/>
          <p:nvPr/>
        </p:nvSpPr>
        <p:spPr>
          <a:xfrm>
            <a:off x="5608677" y="1831607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Trigger </a:t>
            </a:r>
            <a:r>
              <a:rPr lang="fr-FR" sz="1100" b="1" dirty="0" err="1"/>
              <a:t>individual</a:t>
            </a:r>
            <a:endParaRPr lang="fr-FR" sz="11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4C1909-85BA-0841-638D-4E3C674971F4}"/>
              </a:ext>
            </a:extLst>
          </p:cNvPr>
          <p:cNvSpPr txBox="1"/>
          <p:nvPr/>
        </p:nvSpPr>
        <p:spPr>
          <a:xfrm>
            <a:off x="1289538" y="1646941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Last </a:t>
            </a:r>
            <a:r>
              <a:rPr lang="fr-FR" sz="1400" dirty="0" err="1"/>
              <a:t>activity</a:t>
            </a:r>
            <a:r>
              <a:rPr lang="fr-FR" sz="1400" dirty="0"/>
              <a:t> (</a:t>
            </a:r>
            <a:r>
              <a:rPr lang="fr-FR" sz="1400" dirty="0" err="1"/>
              <a:t>Before</a:t>
            </a:r>
            <a:r>
              <a:rPr lang="fr-FR" sz="1400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0452EA4-F7E3-E950-A7F5-91FC2F6452D4}"/>
              </a:ext>
            </a:extLst>
          </p:cNvPr>
          <p:cNvSpPr txBox="1"/>
          <p:nvPr/>
        </p:nvSpPr>
        <p:spPr>
          <a:xfrm>
            <a:off x="8417170" y="1644328"/>
            <a:ext cx="3500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Last </a:t>
            </a:r>
            <a:r>
              <a:rPr lang="fr-FR" sz="1400" dirty="0" err="1"/>
              <a:t>activity</a:t>
            </a:r>
            <a:r>
              <a:rPr lang="fr-FR" sz="1400" dirty="0"/>
              <a:t> (</a:t>
            </a:r>
            <a:r>
              <a:rPr lang="fr-FR" sz="1400" dirty="0" err="1"/>
              <a:t>After</a:t>
            </a:r>
            <a:r>
              <a:rPr lang="fr-FR" sz="1400" dirty="0"/>
              <a:t>)</a:t>
            </a:r>
          </a:p>
        </p:txBody>
      </p:sp>
      <p:pic>
        <p:nvPicPr>
          <p:cNvPr id="17" name="Image 16" descr="Une image contenant texte, ligne, Police, capture d’écran&#10;&#10;Description générée automatiquement">
            <a:extLst>
              <a:ext uri="{FF2B5EF4-FFF2-40B4-BE49-F238E27FC236}">
                <a16:creationId xmlns:a16="http://schemas.microsoft.com/office/drawing/2014/main" id="{878321AD-F0EC-09BF-79F4-B54408BE4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9" y="3630683"/>
            <a:ext cx="5640914" cy="4802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975EAFD-C488-EBF2-822E-4C5E4CFD877F}"/>
              </a:ext>
            </a:extLst>
          </p:cNvPr>
          <p:cNvSpPr txBox="1"/>
          <p:nvPr/>
        </p:nvSpPr>
        <p:spPr>
          <a:xfrm>
            <a:off x="1289538" y="3252028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Last </a:t>
            </a:r>
            <a:r>
              <a:rPr lang="fr-FR" sz="1400" dirty="0" err="1"/>
              <a:t>activity</a:t>
            </a:r>
            <a:r>
              <a:rPr lang="fr-FR" sz="1400" dirty="0"/>
              <a:t> (</a:t>
            </a:r>
            <a:r>
              <a:rPr lang="fr-FR" sz="1400" dirty="0" err="1"/>
              <a:t>Before</a:t>
            </a:r>
            <a:r>
              <a:rPr lang="fr-FR" sz="1400" dirty="0"/>
              <a:t>)</a:t>
            </a:r>
          </a:p>
        </p:txBody>
      </p:sp>
      <p:pic>
        <p:nvPicPr>
          <p:cNvPr id="20" name="Image 19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A3D81DDB-3751-EC84-A1B6-52C2C9651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54" y="3581837"/>
            <a:ext cx="5277067" cy="53355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26FDD73-6782-AB30-E3E4-90CEB423DB28}"/>
              </a:ext>
            </a:extLst>
          </p:cNvPr>
          <p:cNvCxnSpPr/>
          <p:nvPr/>
        </p:nvCxnSpPr>
        <p:spPr>
          <a:xfrm>
            <a:off x="5765892" y="3738956"/>
            <a:ext cx="963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FCFE7CB6-A50D-0667-ADD3-C1A63C4E6A4F}"/>
              </a:ext>
            </a:extLst>
          </p:cNvPr>
          <p:cNvSpPr txBox="1"/>
          <p:nvPr/>
        </p:nvSpPr>
        <p:spPr>
          <a:xfrm>
            <a:off x="8567020" y="3124030"/>
            <a:ext cx="3500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Last </a:t>
            </a:r>
            <a:r>
              <a:rPr lang="fr-FR" sz="1400" dirty="0" err="1"/>
              <a:t>activity</a:t>
            </a:r>
            <a:r>
              <a:rPr lang="fr-FR" sz="1400" dirty="0"/>
              <a:t> (</a:t>
            </a:r>
            <a:r>
              <a:rPr lang="fr-FR" sz="1400" dirty="0" err="1"/>
              <a:t>After</a:t>
            </a:r>
            <a:r>
              <a:rPr lang="fr-FR" sz="1400" dirty="0"/>
              <a:t>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5CC9469-9D11-00DD-A3B0-3A0922FF9900}"/>
              </a:ext>
            </a:extLst>
          </p:cNvPr>
          <p:cNvSpPr txBox="1"/>
          <p:nvPr/>
        </p:nvSpPr>
        <p:spPr>
          <a:xfrm>
            <a:off x="5564394" y="3298195"/>
            <a:ext cx="1359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Trigger </a:t>
            </a:r>
            <a:r>
              <a:rPr lang="fr-FR" sz="1100" b="1" dirty="0" err="1"/>
              <a:t>Telecoms</a:t>
            </a:r>
            <a:endParaRPr lang="fr-FR" sz="1100" b="1" dirty="0"/>
          </a:p>
        </p:txBody>
      </p:sp>
      <p:pic>
        <p:nvPicPr>
          <p:cNvPr id="25" name="Image 24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9369E3D3-A17B-E587-B11F-77E3EC348E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" y="5096863"/>
            <a:ext cx="5686328" cy="47258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AA0380B-C541-5F47-5566-5AAC6B3DA511}"/>
              </a:ext>
            </a:extLst>
          </p:cNvPr>
          <p:cNvSpPr txBox="1"/>
          <p:nvPr/>
        </p:nvSpPr>
        <p:spPr>
          <a:xfrm>
            <a:off x="5564394" y="4652887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Trigger </a:t>
            </a:r>
            <a:r>
              <a:rPr lang="fr-FR" sz="1100" b="1" dirty="0" err="1"/>
              <a:t>Adr_post</a:t>
            </a:r>
            <a:endParaRPr lang="fr-FR" sz="1100" b="1" dirty="0"/>
          </a:p>
        </p:txBody>
      </p:sp>
      <p:pic>
        <p:nvPicPr>
          <p:cNvPr id="28" name="Image 27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F17F16F5-D2B0-B27D-8489-1559018E7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77" y="5076257"/>
            <a:ext cx="5481251" cy="480203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067C1DFE-3D1F-F34D-B56D-FD77DF39A614}"/>
              </a:ext>
            </a:extLst>
          </p:cNvPr>
          <p:cNvCxnSpPr/>
          <p:nvPr/>
        </p:nvCxnSpPr>
        <p:spPr>
          <a:xfrm>
            <a:off x="5765892" y="5225869"/>
            <a:ext cx="963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4ED546B-EE28-7984-4AD7-C252EC4AD29B}"/>
              </a:ext>
            </a:extLst>
          </p:cNvPr>
          <p:cNvSpPr txBox="1"/>
          <p:nvPr/>
        </p:nvSpPr>
        <p:spPr>
          <a:xfrm>
            <a:off x="8567019" y="4687600"/>
            <a:ext cx="3500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Last </a:t>
            </a:r>
            <a:r>
              <a:rPr lang="fr-FR" sz="1400" dirty="0" err="1"/>
              <a:t>activity</a:t>
            </a:r>
            <a:r>
              <a:rPr lang="fr-FR" sz="1400" dirty="0"/>
              <a:t> (</a:t>
            </a:r>
            <a:r>
              <a:rPr lang="fr-FR" sz="1400" dirty="0" err="1"/>
              <a:t>After</a:t>
            </a:r>
            <a:r>
              <a:rPr lang="fr-FR" sz="1400" dirty="0"/>
              <a:t>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97CD930-E7AD-A602-9B3E-3BD05FCC31FB}"/>
              </a:ext>
            </a:extLst>
          </p:cNvPr>
          <p:cNvSpPr txBox="1"/>
          <p:nvPr/>
        </p:nvSpPr>
        <p:spPr>
          <a:xfrm>
            <a:off x="1106206" y="4777123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Last </a:t>
            </a:r>
            <a:r>
              <a:rPr lang="fr-FR" sz="1400" dirty="0" err="1"/>
              <a:t>activity</a:t>
            </a:r>
            <a:r>
              <a:rPr lang="fr-FR" sz="1400" dirty="0"/>
              <a:t> (</a:t>
            </a:r>
            <a:r>
              <a:rPr lang="fr-FR" sz="1400" dirty="0" err="1"/>
              <a:t>Before</a:t>
            </a:r>
            <a:r>
              <a:rPr lang="fr-F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125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space réservé du numéro de diapositive 42">
            <a:extLst>
              <a:ext uri="{FF2B5EF4-FFF2-40B4-BE49-F238E27FC236}">
                <a16:creationId xmlns:a16="http://schemas.microsoft.com/office/drawing/2014/main" id="{458A423C-A5B8-40FA-8C9E-D06EB707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63170"/>
            <a:ext cx="2743200" cy="218126"/>
          </a:xfrm>
        </p:spPr>
        <p:txBody>
          <a:bodyPr/>
          <a:lstStyle/>
          <a:p>
            <a:fld id="{62EFFB25-4080-40B1-9961-9CC40DC7480F}" type="slidenum">
              <a:rPr lang="fr-FR" smtClean="0"/>
              <a:pPr/>
              <a:t>6</a:t>
            </a:fld>
            <a:endParaRPr lang="fr-FR" dirty="0"/>
          </a:p>
        </p:txBody>
      </p:sp>
      <p:graphicFrame>
        <p:nvGraphicFramePr>
          <p:cNvPr id="18" name="Tableau 19">
            <a:extLst>
              <a:ext uri="{FF2B5EF4-FFF2-40B4-BE49-F238E27FC236}">
                <a16:creationId xmlns:a16="http://schemas.microsoft.com/office/drawing/2014/main" id="{6FC6633D-6618-4037-A9F1-60D1494A8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76483"/>
              </p:ext>
            </p:extLst>
          </p:nvPr>
        </p:nvGraphicFramePr>
        <p:xfrm>
          <a:off x="376518" y="1897642"/>
          <a:ext cx="11754499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667">
                  <a:extLst>
                    <a:ext uri="{9D8B030D-6E8A-4147-A177-3AD203B41FA5}">
                      <a16:colId xmlns:a16="http://schemas.microsoft.com/office/drawing/2014/main" val="411226786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89810666"/>
                    </a:ext>
                  </a:extLst>
                </a:gridCol>
                <a:gridCol w="2062480">
                  <a:extLst>
                    <a:ext uri="{9D8B030D-6E8A-4147-A177-3AD203B41FA5}">
                      <a16:colId xmlns:a16="http://schemas.microsoft.com/office/drawing/2014/main" val="2838380741"/>
                    </a:ext>
                  </a:extLst>
                </a:gridCol>
                <a:gridCol w="1986280">
                  <a:extLst>
                    <a:ext uri="{9D8B030D-6E8A-4147-A177-3AD203B41FA5}">
                      <a16:colId xmlns:a16="http://schemas.microsoft.com/office/drawing/2014/main" val="1905324190"/>
                    </a:ext>
                  </a:extLst>
                </a:gridCol>
                <a:gridCol w="2545080">
                  <a:extLst>
                    <a:ext uri="{9D8B030D-6E8A-4147-A177-3AD203B41FA5}">
                      <a16:colId xmlns:a16="http://schemas.microsoft.com/office/drawing/2014/main" val="2681179760"/>
                    </a:ext>
                  </a:extLst>
                </a:gridCol>
                <a:gridCol w="2700192">
                  <a:extLst>
                    <a:ext uri="{9D8B030D-6E8A-4147-A177-3AD203B41FA5}">
                      <a16:colId xmlns:a16="http://schemas.microsoft.com/office/drawing/2014/main" val="4292981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dateModification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siteModification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signatureModification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SourceModification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2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24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900055558366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17/11/23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BW_SUBS_AF-CAPI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INDIVIDUS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35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400754387676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26/10/23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FBN/w00799265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ROLE_CONTRATS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400622444643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17/11/23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HACHIKO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ADR_POST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91748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E3B71264-99E0-4738-96FA-70648762100B}"/>
              </a:ext>
            </a:extLst>
          </p:cNvPr>
          <p:cNvSpPr txBox="1"/>
          <p:nvPr/>
        </p:nvSpPr>
        <p:spPr>
          <a:xfrm>
            <a:off x="376518" y="1184063"/>
            <a:ext cx="434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Example database :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C564FDA-B3E1-4AA8-B46D-68B43FD09C47}"/>
              </a:ext>
            </a:extLst>
          </p:cNvPr>
          <p:cNvSpPr txBox="1"/>
          <p:nvPr/>
        </p:nvSpPr>
        <p:spPr>
          <a:xfrm>
            <a:off x="376518" y="3543039"/>
            <a:ext cx="428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Get</a:t>
            </a:r>
            <a:r>
              <a:rPr lang="fr-FR" dirty="0"/>
              <a:t> last </a:t>
            </a:r>
            <a:r>
              <a:rPr lang="fr-FR" dirty="0" err="1"/>
              <a:t>activity</a:t>
            </a:r>
            <a:r>
              <a:rPr lang="fr-FR" dirty="0"/>
              <a:t> by gin : </a:t>
            </a:r>
            <a:r>
              <a:rPr lang="fr-FR" b="0" dirty="0">
                <a:effectLst/>
                <a:latin typeface="Consolas" panose="020B0609020204030204" pitchFamily="49" charset="0"/>
              </a:rPr>
              <a:t>400622444643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75DE9-A0EC-8D96-FE51-29B91972720A}"/>
              </a:ext>
            </a:extLst>
          </p:cNvPr>
          <p:cNvSpPr/>
          <p:nvPr/>
        </p:nvSpPr>
        <p:spPr>
          <a:xfrm>
            <a:off x="625231" y="64929"/>
            <a:ext cx="3563815" cy="102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 LAST ACTIVITY</a:t>
            </a:r>
          </a:p>
          <a:p>
            <a:pPr algn="ctr"/>
            <a:r>
              <a:rPr lang="fr-FR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A54E9A-0496-0E2F-C2AC-306686B2D575}"/>
              </a:ext>
            </a:extLst>
          </p:cNvPr>
          <p:cNvSpPr txBox="1"/>
          <p:nvPr/>
        </p:nvSpPr>
        <p:spPr>
          <a:xfrm>
            <a:off x="465920" y="4043677"/>
            <a:ext cx="7546331" cy="203132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"gin"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"400622444643"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dateModification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"2023-11-17T10:47:30.000+00:00"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sourceModification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"ADR_POST"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signatureModification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"HACHIKO"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siteModification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"TLS"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158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D564C7-94B4-47D1-B846-2B686DDA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4800" y="6563170"/>
            <a:ext cx="2743200" cy="218126"/>
          </a:xfrm>
        </p:spPr>
        <p:txBody>
          <a:bodyPr/>
          <a:lstStyle/>
          <a:p>
            <a:fld id="{62EFFB25-4080-40B1-9961-9CC40DC7480F}" type="slidenum">
              <a:rPr lang="fr-FR" sz="1400" smtClean="0"/>
              <a:pPr/>
              <a:t>7</a:t>
            </a:fld>
            <a:endParaRPr lang="fr-FR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A96A-E2A7-F789-8C1B-6C82920F48D1}"/>
              </a:ext>
            </a:extLst>
          </p:cNvPr>
          <p:cNvSpPr/>
          <p:nvPr/>
        </p:nvSpPr>
        <p:spPr>
          <a:xfrm>
            <a:off x="625231" y="64929"/>
            <a:ext cx="3563815" cy="102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 LAST ACTIVITY</a:t>
            </a:r>
          </a:p>
        </p:txBody>
      </p:sp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A31193E6-7F23-6CF8-3DF0-279636D0117F}"/>
              </a:ext>
            </a:extLst>
          </p:cNvPr>
          <p:cNvSpPr txBox="1">
            <a:spLocks/>
          </p:cNvSpPr>
          <p:nvPr/>
        </p:nvSpPr>
        <p:spPr>
          <a:xfrm>
            <a:off x="1492173" y="3741848"/>
            <a:ext cx="8370160" cy="123950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ctr" defTabSz="914400" rtl="0" eaLnBrk="1" latinLnBrk="0" hangingPunct="1">
              <a:defRPr sz="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800" dirty="0"/>
              <a:t>Demonstration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B7BF06C-C47C-4563-5516-93D465F17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28" y="1622746"/>
            <a:ext cx="6850974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8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D564C7-94B4-47D1-B846-2B686DDA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4800" y="6563170"/>
            <a:ext cx="2743200" cy="218126"/>
          </a:xfrm>
        </p:spPr>
        <p:txBody>
          <a:bodyPr/>
          <a:lstStyle/>
          <a:p>
            <a:fld id="{62EFFB25-4080-40B1-9961-9CC40DC7480F}" type="slidenum">
              <a:rPr lang="fr-FR" sz="1400" smtClean="0"/>
              <a:pPr/>
              <a:t>8</a:t>
            </a:fld>
            <a:endParaRPr lang="fr-FR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A96A-E2A7-F789-8C1B-6C82920F48D1}"/>
              </a:ext>
            </a:extLst>
          </p:cNvPr>
          <p:cNvSpPr/>
          <p:nvPr/>
        </p:nvSpPr>
        <p:spPr>
          <a:xfrm>
            <a:off x="625231" y="64929"/>
            <a:ext cx="3563815" cy="102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 LAST ACTIVITY</a:t>
            </a:r>
          </a:p>
          <a:p>
            <a:pPr algn="ctr"/>
            <a:r>
              <a:rPr lang="fr-FR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PROCEDURE AND TRIGGERS</a:t>
            </a:r>
          </a:p>
        </p:txBody>
      </p:sp>
      <p:graphicFrame>
        <p:nvGraphicFramePr>
          <p:cNvPr id="4" name="Tableau 19">
            <a:extLst>
              <a:ext uri="{FF2B5EF4-FFF2-40B4-BE49-F238E27FC236}">
                <a16:creationId xmlns:a16="http://schemas.microsoft.com/office/drawing/2014/main" id="{DE433B97-6B5D-5F5E-92E3-33341A1A61C5}"/>
              </a:ext>
            </a:extLst>
          </p:cNvPr>
          <p:cNvGraphicFramePr>
            <a:graphicFrameLocks noGrp="1"/>
          </p:cNvGraphicFramePr>
          <p:nvPr/>
        </p:nvGraphicFramePr>
        <p:xfrm>
          <a:off x="479870" y="5440072"/>
          <a:ext cx="9956961" cy="67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29">
                  <a:extLst>
                    <a:ext uri="{9D8B030D-6E8A-4147-A177-3AD203B41FA5}">
                      <a16:colId xmlns:a16="http://schemas.microsoft.com/office/drawing/2014/main" val="3589810666"/>
                    </a:ext>
                  </a:extLst>
                </a:gridCol>
                <a:gridCol w="2062480">
                  <a:extLst>
                    <a:ext uri="{9D8B030D-6E8A-4147-A177-3AD203B41FA5}">
                      <a16:colId xmlns:a16="http://schemas.microsoft.com/office/drawing/2014/main" val="2838380741"/>
                    </a:ext>
                  </a:extLst>
                </a:gridCol>
                <a:gridCol w="1986280">
                  <a:extLst>
                    <a:ext uri="{9D8B030D-6E8A-4147-A177-3AD203B41FA5}">
                      <a16:colId xmlns:a16="http://schemas.microsoft.com/office/drawing/2014/main" val="1905324190"/>
                    </a:ext>
                  </a:extLst>
                </a:gridCol>
                <a:gridCol w="2545080">
                  <a:extLst>
                    <a:ext uri="{9D8B030D-6E8A-4147-A177-3AD203B41FA5}">
                      <a16:colId xmlns:a16="http://schemas.microsoft.com/office/drawing/2014/main" val="2681179760"/>
                    </a:ext>
                  </a:extLst>
                </a:gridCol>
                <a:gridCol w="2700192">
                  <a:extLst>
                    <a:ext uri="{9D8B030D-6E8A-4147-A177-3AD203B41FA5}">
                      <a16:colId xmlns:a16="http://schemas.microsoft.com/office/drawing/2014/main" val="4292981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 dirty="0"/>
                        <a:t>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dateModification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siteModification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signatureModiication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SourceModification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2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351429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400E0A2E-9CE5-3528-29F8-96B4AF87166E}"/>
              </a:ext>
            </a:extLst>
          </p:cNvPr>
          <p:cNvSpPr/>
          <p:nvPr/>
        </p:nvSpPr>
        <p:spPr>
          <a:xfrm>
            <a:off x="3897922" y="3305039"/>
            <a:ext cx="2315310" cy="128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LAST ACTIVITY PROCEDURE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039F71-7DCC-E1F9-E255-4AC3198E4176}"/>
              </a:ext>
            </a:extLst>
          </p:cNvPr>
          <p:cNvSpPr/>
          <p:nvPr/>
        </p:nvSpPr>
        <p:spPr>
          <a:xfrm>
            <a:off x="1534784" y="1430171"/>
            <a:ext cx="1711569" cy="88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TRIGGER </a:t>
            </a:r>
          </a:p>
          <a:p>
            <a:pPr algn="ctr"/>
            <a:r>
              <a:rPr lang="fr-FR" sz="1400" dirty="0"/>
              <a:t>INDIVIDUAL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AB899-DCED-4AF8-FBC2-598F10C80BCE}"/>
              </a:ext>
            </a:extLst>
          </p:cNvPr>
          <p:cNvSpPr/>
          <p:nvPr/>
        </p:nvSpPr>
        <p:spPr>
          <a:xfrm>
            <a:off x="4150484" y="1430171"/>
            <a:ext cx="1711569" cy="88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TRIGGER</a:t>
            </a:r>
          </a:p>
          <a:p>
            <a:pPr algn="ctr"/>
            <a:r>
              <a:rPr lang="fr-FR" sz="1400" dirty="0"/>
              <a:t>EMAILS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B55D8B-0CDE-D56E-8E89-D4012E5CA9FC}"/>
              </a:ext>
            </a:extLst>
          </p:cNvPr>
          <p:cNvSpPr/>
          <p:nvPr/>
        </p:nvSpPr>
        <p:spPr>
          <a:xfrm>
            <a:off x="6654800" y="1444827"/>
            <a:ext cx="1711569" cy="88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TRIGGER</a:t>
            </a:r>
          </a:p>
          <a:p>
            <a:pPr algn="ctr"/>
            <a:r>
              <a:rPr lang="fr-FR" sz="1400" dirty="0"/>
              <a:t>TELECOM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5D699B-373F-8F6F-55DA-3CD3B456DE5B}"/>
              </a:ext>
            </a:extLst>
          </p:cNvPr>
          <p:cNvSpPr/>
          <p:nvPr/>
        </p:nvSpPr>
        <p:spPr>
          <a:xfrm>
            <a:off x="8945647" y="1444827"/>
            <a:ext cx="1711569" cy="88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TRIGGER</a:t>
            </a:r>
          </a:p>
          <a:p>
            <a:pPr algn="ctr"/>
            <a:r>
              <a:rPr lang="fr-FR" sz="1400" dirty="0"/>
              <a:t>…</a:t>
            </a:r>
          </a:p>
        </p:txBody>
      </p:sp>
      <p:sp>
        <p:nvSpPr>
          <p:cNvPr id="43" name="Accolade ouvrante 42">
            <a:extLst>
              <a:ext uri="{FF2B5EF4-FFF2-40B4-BE49-F238E27FC236}">
                <a16:creationId xmlns:a16="http://schemas.microsoft.com/office/drawing/2014/main" id="{2C9EFDE2-4425-FE5F-E324-AC5087C0612B}"/>
              </a:ext>
            </a:extLst>
          </p:cNvPr>
          <p:cNvSpPr/>
          <p:nvPr/>
        </p:nvSpPr>
        <p:spPr>
          <a:xfrm>
            <a:off x="1200659" y="1372861"/>
            <a:ext cx="227811" cy="10394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7EE17FF-FEC7-6E32-5A9B-F9FB4F2342F2}"/>
              </a:ext>
            </a:extLst>
          </p:cNvPr>
          <p:cNvSpPr txBox="1"/>
          <p:nvPr/>
        </p:nvSpPr>
        <p:spPr>
          <a:xfrm>
            <a:off x="21826" y="1444827"/>
            <a:ext cx="161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Triggers</a:t>
            </a:r>
          </a:p>
          <a:p>
            <a:r>
              <a:rPr lang="fr-FR" sz="1200" dirty="0" err="1"/>
              <a:t>After</a:t>
            </a:r>
            <a:endParaRPr lang="fr-FR" sz="1200" dirty="0"/>
          </a:p>
          <a:p>
            <a:r>
              <a:rPr lang="fr-FR" sz="1200" dirty="0"/>
              <a:t>Update or Insert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243A67E-1AA9-CF74-FC14-762BB345025F}"/>
              </a:ext>
            </a:extLst>
          </p:cNvPr>
          <p:cNvSpPr/>
          <p:nvPr/>
        </p:nvSpPr>
        <p:spPr>
          <a:xfrm>
            <a:off x="7208714" y="3285329"/>
            <a:ext cx="2315310" cy="1281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INITIALISATION BATCH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54F5960-582C-E8CD-4622-8121DB5F7A61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5055577" y="4586762"/>
            <a:ext cx="0" cy="853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711A4E3-BFAE-6A5E-5297-835E5A6DC884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8366369" y="4567052"/>
            <a:ext cx="0" cy="873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77447A4-6940-DEEB-A9A9-ECEEF2C6724C}"/>
              </a:ext>
            </a:extLst>
          </p:cNvPr>
          <p:cNvCxnSpPr>
            <a:cxnSpLocks/>
            <a:stCxn id="6" idx="2"/>
            <a:endCxn id="5" idx="1"/>
          </p:cNvCxnSpPr>
          <p:nvPr/>
        </p:nvCxnSpPr>
        <p:spPr>
          <a:xfrm>
            <a:off x="2390569" y="2319372"/>
            <a:ext cx="1846422" cy="1173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6D688A-6B5C-20BD-88C3-B2E0A390952A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5006269" y="2319372"/>
            <a:ext cx="49308" cy="98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CC3B2955-BA60-CD14-9EF1-F1305E84498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721292" y="2334028"/>
            <a:ext cx="1789293" cy="109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4110DC7-8662-B3D3-101D-FEF648E65E41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096000" y="2334028"/>
            <a:ext cx="3705432" cy="131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613611D8-CD65-BAC1-EBC6-FC2DC0D24223}"/>
              </a:ext>
            </a:extLst>
          </p:cNvPr>
          <p:cNvSpPr txBox="1"/>
          <p:nvPr/>
        </p:nvSpPr>
        <p:spPr>
          <a:xfrm>
            <a:off x="475618" y="5193851"/>
            <a:ext cx="1162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Last </a:t>
            </a:r>
            <a:r>
              <a:rPr lang="fr-FR" sz="1000" dirty="0" err="1"/>
              <a:t>activity</a:t>
            </a:r>
            <a:r>
              <a:rPr lang="fr-FR" sz="1000" dirty="0"/>
              <a:t>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03254-30FF-5DF8-034B-029C8E7DC092}"/>
              </a:ext>
            </a:extLst>
          </p:cNvPr>
          <p:cNvSpPr/>
          <p:nvPr/>
        </p:nvSpPr>
        <p:spPr>
          <a:xfrm>
            <a:off x="9801432" y="3808602"/>
            <a:ext cx="290524" cy="316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28BEF4-B093-3807-6B57-920ACFECB389}"/>
              </a:ext>
            </a:extLst>
          </p:cNvPr>
          <p:cNvSpPr/>
          <p:nvPr/>
        </p:nvSpPr>
        <p:spPr>
          <a:xfrm>
            <a:off x="10945970" y="1731283"/>
            <a:ext cx="290524" cy="316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59393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AIR FRANCE">
      <a:dk1>
        <a:sysClr val="windowText" lastClr="000000"/>
      </a:dk1>
      <a:lt1>
        <a:sysClr val="window" lastClr="FFFFFF"/>
      </a:lt1>
      <a:dk2>
        <a:srgbClr val="050F38"/>
      </a:dk2>
      <a:lt2>
        <a:srgbClr val="F0F0F0"/>
      </a:lt2>
      <a:accent1>
        <a:srgbClr val="050F38"/>
      </a:accent1>
      <a:accent2>
        <a:srgbClr val="FF0000"/>
      </a:accent2>
      <a:accent3>
        <a:srgbClr val="F0F0F0"/>
      </a:accent3>
      <a:accent4>
        <a:srgbClr val="FFC000"/>
      </a:accent4>
      <a:accent5>
        <a:srgbClr val="050F38"/>
      </a:accent5>
      <a:accent6>
        <a:srgbClr val="70AD47"/>
      </a:accent6>
      <a:hlink>
        <a:srgbClr val="0563C1"/>
      </a:hlink>
      <a:folHlink>
        <a:srgbClr val="954F72"/>
      </a:folHlink>
    </a:clrScheme>
    <a:fontScheme name="AIR FRANCE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_AF_ARIAL- 15 12 2021 V3.potm" id="{75B3EA24-2A5A-41DD-B4DF-F335FE8A4744}" vid="{C324A59F-191B-4C5C-A981-91E736AAB8A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13144</TotalTime>
  <Words>343</Words>
  <Application>Microsoft Office PowerPoint</Application>
  <PresentationFormat>Grand écran</PresentationFormat>
  <Paragraphs>130</Paragraphs>
  <Slides>8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7" baseType="lpstr">
      <vt:lpstr>Arial</vt:lpstr>
      <vt:lpstr>Arial Black</vt:lpstr>
      <vt:lpstr>Calibri</vt:lpstr>
      <vt:lpstr>Consolas</vt:lpstr>
      <vt:lpstr>ExcellenceInMotion</vt:lpstr>
      <vt:lpstr>ExcellenceInMotionBlack</vt:lpstr>
      <vt:lpstr>Manrope</vt:lpstr>
      <vt:lpstr>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Aziawor, Koffi (ITDV VA) - AF (ext)</dc:creator>
  <cp:lastModifiedBy>Aziawor, Koffi (ITDV VA) - AF (ext)</cp:lastModifiedBy>
  <cp:revision>29</cp:revision>
  <dcterms:created xsi:type="dcterms:W3CDTF">2021-12-21T11:49:48Z</dcterms:created>
  <dcterms:modified xsi:type="dcterms:W3CDTF">2023-11-20T15:33:13Z</dcterms:modified>
</cp:coreProperties>
</file>